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JNjJfJPFJ4Hr1Kz7G5mpC3+KC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154379"/>
    <a:srgbClr val="F06393"/>
    <a:srgbClr val="E92064"/>
    <a:srgbClr val="F7B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Google Shape;28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" name="Google Shape;35;p16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9" name="Google Shape;149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6" name="Google Shape;166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4" name="Google Shape;174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27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6" name="Google Shape;186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30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8" name="Google Shape;218;p30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30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1" name="Google Shape;221;p30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30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4" name="Google Shape;224;p30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5" name="Google Shape;225;p30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8" name="Google Shape;238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7" name="Google Shape;247;p3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9" name="Google Shape;49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8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8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8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3" name="Google Shape;93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2" name="Google Shape;102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" name="Google Shape;120;p24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irichoi0218/insura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8;p1"/>
          <p:cNvSpPr txBox="1">
            <a:spLocks noGrp="1"/>
          </p:cNvSpPr>
          <p:nvPr>
            <p:ph type="ctrTitle"/>
          </p:nvPr>
        </p:nvSpPr>
        <p:spPr>
          <a:xfrm>
            <a:off x="518160" y="600902"/>
            <a:ext cx="11155680" cy="195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Trường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Đại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học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Sư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phạm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kỹ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+mj-lt"/>
                <a:ea typeface="Arial"/>
                <a:cs typeface="Arial"/>
                <a:sym typeface="Arial"/>
              </a:rPr>
              <a:t>thuật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 TP.HCM</a:t>
            </a:r>
            <a:br>
              <a:rPr lang="en-US" sz="44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Khoa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Đào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tạo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Chất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lượng</a:t>
            </a:r>
            <a:r>
              <a:rPr lang="en-US" sz="4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latin typeface="+mj-lt"/>
                <a:ea typeface="Arial"/>
                <a:cs typeface="Arial"/>
                <a:sym typeface="Arial"/>
              </a:rPr>
              <a:t>cao</a:t>
            </a:r>
            <a:endParaRPr sz="40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59;p1"/>
          <p:cNvSpPr txBox="1">
            <a:spLocks noGrp="1"/>
          </p:cNvSpPr>
          <p:nvPr>
            <p:ph type="subTitle" idx="1"/>
          </p:nvPr>
        </p:nvSpPr>
        <p:spPr>
          <a:xfrm>
            <a:off x="1180665" y="2856606"/>
            <a:ext cx="9830670" cy="168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40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MÔN: ĐIỆN TOÁN ĐÁM MÂY</a:t>
            </a:r>
            <a:endParaRPr sz="4000" dirty="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TÊN ĐỀ </a:t>
            </a:r>
            <a:r>
              <a:rPr lang="en-US" sz="2800" dirty="0">
                <a:solidFill>
                  <a:srgbClr val="FFFF00"/>
                </a:solidFill>
                <a:latin typeface="+mj-lt"/>
                <a:ea typeface="Arial"/>
                <a:cs typeface="Arial"/>
                <a:sym typeface="Arial"/>
              </a:rPr>
              <a:t>TÀI</a:t>
            </a:r>
            <a:r>
              <a:rPr lang="en-US" sz="2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 TÌM HIỂU VỀ AWS SAGEMAKER 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VÀ VIẾT ỨNG DỤNG MINH HỌA</a:t>
            </a:r>
            <a:endParaRPr sz="280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61;p1"/>
          <p:cNvSpPr txBox="1"/>
          <p:nvPr/>
        </p:nvSpPr>
        <p:spPr>
          <a:xfrm>
            <a:off x="4985897" y="5716448"/>
            <a:ext cx="7018869" cy="55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sz="2800" b="0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GVHD: TS. </a:t>
            </a:r>
            <a:r>
              <a:rPr lang="en-US" sz="2800" dirty="0" err="1">
                <a:solidFill>
                  <a:srgbClr val="FFFF00"/>
                </a:solidFill>
              </a:rPr>
              <a:t>Huỳnh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Xuân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Phụng</a:t>
            </a:r>
            <a:endParaRPr sz="2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62;p1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96" y="5925213"/>
            <a:ext cx="11098007" cy="932787"/>
          </a:xfrm>
        </p:spPr>
        <p:txBody>
          <a:bodyPr>
            <a:noAutofit/>
          </a:bodyPr>
          <a:lstStyle/>
          <a:p>
            <a:pPr marL="137160" indent="0" algn="ctr">
              <a:lnSpc>
                <a:spcPct val="160000"/>
              </a:lnSpc>
              <a:buNone/>
            </a:pPr>
            <a:r>
              <a:rPr lang="en-US" dirty="0" err="1">
                <a:solidFill>
                  <a:schemeClr val="tx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hệ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AWS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SageMaker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69919" y="2489989"/>
            <a:ext cx="8652162" cy="3499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3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1. </a:t>
            </a:r>
            <a:r>
              <a:rPr lang="en-US" sz="2800" dirty="0" err="1">
                <a:latin typeface="+mj-lt"/>
              </a:rPr>
              <a:t>Môi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trường</a:t>
            </a:r>
            <a:r>
              <a:rPr lang="en-US" sz="2800" dirty="0">
                <a:latin typeface="+mj-lt"/>
              </a:rPr>
              <a:t> IDE </a:t>
            </a:r>
            <a:r>
              <a:rPr lang="en-US" sz="2800" dirty="0" err="1">
                <a:latin typeface="+mj-lt"/>
              </a:rPr>
              <a:t>SageMaker</a:t>
            </a:r>
            <a:r>
              <a:rPr lang="en-US" sz="2800" dirty="0">
                <a:latin typeface="+mj-lt"/>
              </a:rPr>
              <a:t> Studio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29525" y="2603134"/>
            <a:ext cx="9332950" cy="3888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4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1926162"/>
            <a:ext cx="11098007" cy="4840397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Chuẩn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2183" y="3311480"/>
            <a:ext cx="5282168" cy="263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970793" y="2575729"/>
            <a:ext cx="4629024" cy="410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C0F2E2F-9684-47FB-A71F-587A9C5B1B43}"/>
              </a:ext>
            </a:extLst>
          </p:cNvPr>
          <p:cNvSpPr/>
          <p:nvPr/>
        </p:nvSpPr>
        <p:spPr>
          <a:xfrm>
            <a:off x="6127821" y="4627893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963" y="2148074"/>
            <a:ext cx="11098007" cy="962529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Xử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apply()</a:t>
            </a: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94030" y="3123126"/>
            <a:ext cx="5040565" cy="300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30875" y="3123125"/>
            <a:ext cx="5267095" cy="3009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C3E13-F7F2-4249-9792-D32F9A33C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3162" y="3110604"/>
            <a:ext cx="5040565" cy="300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EA021-FE70-4668-A685-0E359D350F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0007" y="3110603"/>
            <a:ext cx="5267095" cy="3009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2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8905" y="2202243"/>
            <a:ext cx="5594190" cy="1762481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Xử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get_dummies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</a:t>
            </a: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931805" y="3083483"/>
            <a:ext cx="5961290" cy="343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59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3781445"/>
            <a:ext cx="2689797" cy="1634617"/>
          </a:xfrm>
        </p:spPr>
        <p:txBody>
          <a:bodyPr>
            <a:noAutofit/>
          </a:bodyPr>
          <a:lstStyle/>
          <a:p>
            <a:pPr marL="137160" indent="0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757831" y="2428482"/>
            <a:ext cx="6983605" cy="4133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E2857C5-6B0A-433B-923B-79BA42739052}"/>
              </a:ext>
            </a:extLst>
          </p:cNvPr>
          <p:cNvSpPr/>
          <p:nvPr/>
        </p:nvSpPr>
        <p:spPr>
          <a:xfrm>
            <a:off x="3560467" y="4472834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80" y="3969840"/>
            <a:ext cx="3312543" cy="1006572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tách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28491" y="2602446"/>
            <a:ext cx="5430128" cy="136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28491" y="4291743"/>
            <a:ext cx="5430128" cy="215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928C68-6D82-47D6-89D7-8AA8634DD57D}"/>
              </a:ext>
            </a:extLst>
          </p:cNvPr>
          <p:cNvSpPr/>
          <p:nvPr/>
        </p:nvSpPr>
        <p:spPr>
          <a:xfrm>
            <a:off x="4791391" y="4347207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511" y="3981785"/>
            <a:ext cx="3377858" cy="1023676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240215" y="3114587"/>
            <a:ext cx="6365631" cy="275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A7D47F9-92E5-4A7D-8478-EB6A74A773B2}"/>
              </a:ext>
            </a:extLst>
          </p:cNvPr>
          <p:cNvSpPr/>
          <p:nvPr/>
        </p:nvSpPr>
        <p:spPr>
          <a:xfrm>
            <a:off x="4208041" y="4367704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749" y="3922373"/>
            <a:ext cx="2724715" cy="1045281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Đào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56459" y="2842113"/>
            <a:ext cx="5925792" cy="3457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7D1BE47-4E05-406D-B68A-AD04F5E8BAD2}"/>
              </a:ext>
            </a:extLst>
          </p:cNvPr>
          <p:cNvSpPr/>
          <p:nvPr/>
        </p:nvSpPr>
        <p:spPr>
          <a:xfrm>
            <a:off x="4200710" y="4319094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3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531" y="3849214"/>
            <a:ext cx="4114151" cy="1027696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đầu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ra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356837" y="2976223"/>
            <a:ext cx="5138225" cy="2993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70180AE-E01E-4531-98A5-62E847A6FBE2}"/>
              </a:ext>
            </a:extLst>
          </p:cNvPr>
          <p:cNvSpPr/>
          <p:nvPr/>
        </p:nvSpPr>
        <p:spPr>
          <a:xfrm>
            <a:off x="4882516" y="4237143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NỘI DUNG BÁO CÁO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10035784" cy="35882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CHƯƠNG 1: GIỚI THIỆU CHUNG VỀ ĐỀ TÀI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CHƯƠNG 2: CƠ SỞ LÝ THUYẾT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CHƯƠNG 3: PHÂN TÍCH VÀ THIẾT KẾ ĐỀ TÀI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CHƯƠNG 4: TỔNG KẾT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3755445"/>
            <a:ext cx="2522742" cy="1687119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đào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tạo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3745" y="3077308"/>
            <a:ext cx="6816444" cy="3043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6C86DF4-CF5A-48CD-B7B1-63515A0AF37A}"/>
              </a:ext>
            </a:extLst>
          </p:cNvPr>
          <p:cNvSpPr/>
          <p:nvPr/>
        </p:nvSpPr>
        <p:spPr>
          <a:xfrm>
            <a:off x="3727521" y="4473085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889" y="4146451"/>
            <a:ext cx="3111826" cy="1141996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S3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073161" y="2486568"/>
            <a:ext cx="6515352" cy="223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73161" y="5200440"/>
            <a:ext cx="6515352" cy="1293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428D2F-E0E9-44E7-9BA3-10A79D9FBC61}"/>
              </a:ext>
            </a:extLst>
          </p:cNvPr>
          <p:cNvSpPr/>
          <p:nvPr/>
        </p:nvSpPr>
        <p:spPr>
          <a:xfrm>
            <a:off x="3920952" y="4591530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4030104"/>
            <a:ext cx="1771126" cy="999095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462409" y="2689620"/>
            <a:ext cx="7227779" cy="3541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51E3477-988B-4779-84F6-A573C1C28503}"/>
              </a:ext>
            </a:extLst>
          </p:cNvPr>
          <p:cNvSpPr/>
          <p:nvPr/>
        </p:nvSpPr>
        <p:spPr>
          <a:xfrm>
            <a:off x="2865874" y="4460426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3923504"/>
            <a:ext cx="3226126" cy="957358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Training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77708" y="2573276"/>
            <a:ext cx="5830919" cy="171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677709" y="4588085"/>
            <a:ext cx="5830919" cy="191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CEBBBED-1428-4A97-8077-837218BB16F9}"/>
              </a:ext>
            </a:extLst>
          </p:cNvPr>
          <p:cNvSpPr/>
          <p:nvPr/>
        </p:nvSpPr>
        <p:spPr>
          <a:xfrm>
            <a:off x="3932869" y="4336247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1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3825658"/>
            <a:ext cx="4852703" cy="1177166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Chỉnh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sửa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tham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traning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446495" y="2558613"/>
            <a:ext cx="5243695" cy="1740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446495" y="4792572"/>
            <a:ext cx="5243695" cy="140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3CD3CA8-DDFF-412E-AB0C-7DEDE61322AB}"/>
              </a:ext>
            </a:extLst>
          </p:cNvPr>
          <p:cNvSpPr/>
          <p:nvPr/>
        </p:nvSpPr>
        <p:spPr>
          <a:xfrm>
            <a:off x="5354513" y="4288322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096" y="2199068"/>
            <a:ext cx="3718496" cy="895812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54415" y="2430617"/>
            <a:ext cx="6256613" cy="89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380971" y="3341773"/>
            <a:ext cx="9430057" cy="3220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B76C8B9-BC0F-41E3-94A8-B2D844587754}"/>
              </a:ext>
            </a:extLst>
          </p:cNvPr>
          <p:cNvSpPr/>
          <p:nvPr/>
        </p:nvSpPr>
        <p:spPr>
          <a:xfrm>
            <a:off x="3534090" y="2596149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19" y="4071715"/>
            <a:ext cx="1731937" cy="922189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Kiểm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016827" y="2561477"/>
            <a:ext cx="6453554" cy="369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D412529-447D-4F9F-B81C-7294EED74505}"/>
              </a:ext>
            </a:extLst>
          </p:cNvPr>
          <p:cNvSpPr/>
          <p:nvPr/>
        </p:nvSpPr>
        <p:spPr>
          <a:xfrm>
            <a:off x="3305491" y="4429245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3827410"/>
            <a:ext cx="1731937" cy="1010112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19" y="2666131"/>
            <a:ext cx="7423471" cy="358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B26D3F-9310-415B-9A1E-AF215070AE5A}"/>
              </a:ext>
            </a:extLst>
          </p:cNvPr>
          <p:cNvSpPr/>
          <p:nvPr/>
        </p:nvSpPr>
        <p:spPr>
          <a:xfrm>
            <a:off x="2598169" y="4221989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665" y="3973274"/>
            <a:ext cx="3401973" cy="1054072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So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sánh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tế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996" y="2419948"/>
            <a:ext cx="6638192" cy="416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52A7E6-1F11-4113-93EA-4287BC016DEC}"/>
              </a:ext>
            </a:extLst>
          </p:cNvPr>
          <p:cNvSpPr/>
          <p:nvPr/>
        </p:nvSpPr>
        <p:spPr>
          <a:xfrm>
            <a:off x="3743315" y="4374391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34" y="4028686"/>
            <a:ext cx="3824004" cy="1018904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So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sánh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biểu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đồ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49660" y="2514005"/>
            <a:ext cx="6240529" cy="404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A35796-2130-4BC2-93F9-E68B21B35E2B}"/>
              </a:ext>
            </a:extLst>
          </p:cNvPr>
          <p:cNvSpPr/>
          <p:nvPr/>
        </p:nvSpPr>
        <p:spPr>
          <a:xfrm>
            <a:off x="4170747" y="4412219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1: </a:t>
            </a:r>
            <a:r>
              <a:rPr lang="en-US" b="1" dirty="0" err="1">
                <a:latin typeface="+mj-lt"/>
              </a:rPr>
              <a:t>Giới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thiệu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chung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2419948"/>
            <a:ext cx="11098007" cy="4268234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Machine Learning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lĩnh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nhân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quan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đến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nghiên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cứu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kỹ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tự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quyết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những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vấn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AWS (Amazon Web Services)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nền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rộng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nhất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200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đầy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đủ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tâm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thế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 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1. </a:t>
            </a:r>
            <a:r>
              <a:rPr lang="en-US" sz="2800" dirty="0" err="1">
                <a:latin typeface="+mj-lt"/>
              </a:rPr>
              <a:t>Lý</a:t>
            </a:r>
            <a:r>
              <a:rPr lang="en-US" sz="2800" dirty="0">
                <a:latin typeface="+mj-lt"/>
              </a:rPr>
              <a:t> do </a:t>
            </a:r>
            <a:r>
              <a:rPr lang="en-US" sz="2800" dirty="0" err="1">
                <a:latin typeface="+mj-lt"/>
              </a:rPr>
              <a:t>chọn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đề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tài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3: </a:t>
            </a:r>
            <a:r>
              <a:rPr lang="en-US" b="1" dirty="0" err="1">
                <a:latin typeface="+mj-lt"/>
              </a:rPr>
              <a:t>Phân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tích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và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thiết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472" y="3778680"/>
            <a:ext cx="2280577" cy="966150"/>
          </a:xfrm>
        </p:spPr>
        <p:txBody>
          <a:bodyPr>
            <a:noAutofit/>
          </a:bodyPr>
          <a:lstStyle/>
          <a:p>
            <a:pPr marL="137160" indent="0" algn="just">
              <a:lnSpc>
                <a:spcPct val="160000"/>
              </a:lnSpc>
              <a:buNone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Xóa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end point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Các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bước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thực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dự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học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máy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62861" y="3513907"/>
            <a:ext cx="4908778" cy="149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BA25835-7546-41E4-93D4-BAFCE9FE798C}"/>
              </a:ext>
            </a:extLst>
          </p:cNvPr>
          <p:cNvSpPr/>
          <p:nvPr/>
        </p:nvSpPr>
        <p:spPr>
          <a:xfrm>
            <a:off x="3850613" y="4135835"/>
            <a:ext cx="589502" cy="251838"/>
          </a:xfrm>
          <a:prstGeom prst="rightArrow">
            <a:avLst>
              <a:gd name="adj1" fmla="val 50000"/>
              <a:gd name="adj2" fmla="val 7094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4: </a:t>
            </a:r>
            <a:r>
              <a:rPr lang="en-US" b="1" dirty="0" err="1">
                <a:latin typeface="+mj-lt"/>
              </a:rPr>
              <a:t>Tổng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536" y="2272937"/>
            <a:ext cx="10688928" cy="4585063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Biết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bởi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AWS,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Amazon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Amazon S3.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bước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Machine Learning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Amazon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Biết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nhỏ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lĩnh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Data Science.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Áp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nền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AWS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tài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137160" indent="0" algn="just">
              <a:lnSpc>
                <a:spcPct val="16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60000"/>
              </a:lnSpc>
              <a:buFontTx/>
              <a:buChar char="-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1. </a:t>
            </a:r>
            <a:r>
              <a:rPr lang="en-US" sz="2800" dirty="0" err="1">
                <a:latin typeface="+mj-lt"/>
              </a:rPr>
              <a:t>Kết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quả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đạt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được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82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4: </a:t>
            </a:r>
            <a:r>
              <a:rPr lang="en-US" b="1" dirty="0" err="1">
                <a:latin typeface="+mj-lt"/>
              </a:rPr>
              <a:t>Tổng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402" y="2930358"/>
            <a:ext cx="11137195" cy="292162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minh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còn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chưa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đến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nâng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cao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chưa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cao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lắm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khoảng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75%.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còn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ở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Những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chế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17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4: </a:t>
            </a:r>
            <a:r>
              <a:rPr lang="en-US" b="1" dirty="0" err="1">
                <a:latin typeface="+mj-lt"/>
              </a:rPr>
              <a:t>Tổng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402" y="2949183"/>
            <a:ext cx="11137195" cy="288287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nữa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AWS Lambda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ra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điểm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truy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Cải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code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tối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ưu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3. </a:t>
            </a:r>
            <a:r>
              <a:rPr lang="en-US" sz="2800" dirty="0" err="1">
                <a:latin typeface="+mj-lt"/>
              </a:rPr>
              <a:t>Hướng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phát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triển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6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90" y="915492"/>
            <a:ext cx="8761413" cy="70696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TÀI LIỆU THAM KHẢO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4912" y="2387238"/>
            <a:ext cx="9902175" cy="4289334"/>
          </a:xfrm>
        </p:spPr>
        <p:txBody>
          <a:bodyPr>
            <a:noAutofit/>
          </a:bodyPr>
          <a:lstStyle/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1.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Kaggle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https://www.kaggle.com/mirichoi0218/insurance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2.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Wikipedia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https://vi.wikipedia.org/wiki/Amazon_Web_Services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indent="0">
              <a:buNone/>
            </a:pP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https://vi.wikipedia.org/wiki/H%E1%BB%8Dc_m%C3%A1y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 </a:t>
            </a: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3.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Bizfly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Cloud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https://bizflycloud.vn/tin-tuc/mot-so-vi-du-noi-bat-ve-dien-toan-dam-may-cloud-computing-20180611015908902.htm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4.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CUONG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QUACH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https://cuongquach.com/amazon-s3-la-gi.html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5.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ICHI.PRO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https://ichi.pro/vi/amazon-sagemaker-cho-hoc-sau-may-hoc-huong-dan-toan-dien-178052897125174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6.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AWS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https://aws.amazon.com/vi/sagemaker/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lv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7.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Towards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data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science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https://towardsdatascience.com/machine-learning-on-aws-sagemaker-b23e32503106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 marL="137160" indent="0">
              <a:lnSpc>
                <a:spcPct val="15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1" y="2181496"/>
            <a:ext cx="11137195" cy="4585063"/>
          </a:xfrm>
        </p:spPr>
        <p:txBody>
          <a:bodyPr>
            <a:noAutofit/>
          </a:bodyPr>
          <a:lstStyle/>
          <a:p>
            <a:pPr marL="137160" indent="0" algn="ctr">
              <a:lnSpc>
                <a:spcPct val="150000"/>
              </a:lnSpc>
              <a:buNone/>
            </a:pPr>
            <a:r>
              <a:rPr lang="en-US" sz="5400" i="1" dirty="0">
                <a:solidFill>
                  <a:schemeClr val="tx1"/>
                </a:solidFill>
                <a:latin typeface="+mn-lt"/>
              </a:rPr>
              <a:t>THE END</a:t>
            </a:r>
          </a:p>
          <a:p>
            <a:pPr marL="137160" indent="0" algn="ctr">
              <a:lnSpc>
                <a:spcPct val="150000"/>
              </a:lnSpc>
              <a:buNone/>
            </a:pPr>
            <a:r>
              <a:rPr lang="en-US" sz="5400" i="1" dirty="0">
                <a:solidFill>
                  <a:schemeClr val="tx1"/>
                </a:solidFill>
                <a:latin typeface="+mn-lt"/>
              </a:rPr>
              <a:t>CẢM ƠN THẦY VÀ CÁC BẠN ĐÃ LẮNG NGHE!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1: </a:t>
            </a:r>
            <a:r>
              <a:rPr lang="en-US" b="1" dirty="0" err="1">
                <a:latin typeface="+mj-lt"/>
              </a:rPr>
              <a:t>Giới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thiệu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chung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810" y="2419948"/>
            <a:ext cx="11098007" cy="4268234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AWS S3.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13716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+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hợp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(IDE)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+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bước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	+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Kiểm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4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Nội</a:t>
            </a:r>
            <a:r>
              <a:rPr lang="en-US" sz="2800" dirty="0">
                <a:latin typeface="+mj-lt"/>
              </a:rPr>
              <a:t> dung </a:t>
            </a:r>
            <a:r>
              <a:rPr lang="en-US" sz="2800" dirty="0" err="1">
                <a:latin typeface="+mj-lt"/>
              </a:rPr>
              <a:t>chuyên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môn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của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đề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tài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59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1: </a:t>
            </a:r>
            <a:r>
              <a:rPr lang="en-US" b="1" dirty="0" err="1">
                <a:latin typeface="+mj-lt"/>
              </a:rPr>
              <a:t>Giới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thiệu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chung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96" y="2809376"/>
            <a:ext cx="11098007" cy="313176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chương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chi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hiểm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khách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tin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giới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BMI,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thói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quen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hút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thuốc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lá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địa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37160" indent="0" algn="just">
              <a:lnSpc>
                <a:spcPct val="150000"/>
              </a:lnSpc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Data source: </a:t>
            </a:r>
            <a:r>
              <a:rPr lang="en-US" sz="2400" u="sng" dirty="0">
                <a:solidFill>
                  <a:schemeClr val="tx1"/>
                </a:solidFill>
                <a:latin typeface="+mn-lt"/>
                <a:hlinkClick r:id="rId2"/>
              </a:rPr>
              <a:t>https://www.kaggle.com/mirichoi0218/insurance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4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3. </a:t>
            </a:r>
            <a:r>
              <a:rPr lang="en-US" sz="2800" dirty="0" err="1">
                <a:latin typeface="+mj-lt"/>
              </a:rPr>
              <a:t>Mô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tả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ứng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dụng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54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2: </a:t>
            </a:r>
            <a:r>
              <a:rPr lang="en-US" b="1" dirty="0" err="1">
                <a:latin typeface="+mj-lt"/>
              </a:rPr>
              <a:t>Cơ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sở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thuyết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175" y="2684219"/>
            <a:ext cx="11363649" cy="4264915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Thuật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“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” (Cloud Computing)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Internet.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đang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ngày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mạnh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Ứng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rất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1. </a:t>
            </a:r>
            <a:r>
              <a:rPr lang="en-US" sz="2800" dirty="0" err="1">
                <a:latin typeface="+mj-lt"/>
              </a:rPr>
              <a:t>Tổng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về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Điện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toán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đám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mây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1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2: </a:t>
            </a:r>
            <a:r>
              <a:rPr lang="en-US" b="1" dirty="0" err="1">
                <a:latin typeface="+mj-lt"/>
              </a:rPr>
              <a:t>Cơ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sở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thuyết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96" y="2419948"/>
            <a:ext cx="11098007" cy="426491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AWS – Amazon Web Services 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lâu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coi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“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khổng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lồ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”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nền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AWS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nền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đám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AWS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phối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mạng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nội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dung,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nghệ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tế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ảo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,…</a:t>
            </a:r>
          </a:p>
          <a:p>
            <a:pPr marL="137160" indent="0" algn="just">
              <a:lnSpc>
                <a:spcPct val="160000"/>
              </a:lnSpc>
              <a:buNone/>
            </a:pP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2. </a:t>
            </a:r>
            <a:r>
              <a:rPr lang="en-US" sz="2800" dirty="0" err="1">
                <a:latin typeface="+mj-lt"/>
              </a:rPr>
              <a:t>Tổng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về</a:t>
            </a:r>
            <a:r>
              <a:rPr lang="en-US" sz="2800" dirty="0">
                <a:latin typeface="+mj-lt"/>
              </a:rPr>
              <a:t> AWS</a:t>
            </a:r>
          </a:p>
        </p:txBody>
      </p:sp>
    </p:spTree>
    <p:extLst>
      <p:ext uri="{BB962C8B-B14F-4D97-AF65-F5344CB8AC3E}">
        <p14:creationId xmlns:p14="http://schemas.microsoft.com/office/powerpoint/2010/main" val="8078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2: </a:t>
            </a:r>
            <a:r>
              <a:rPr lang="en-US" b="1" dirty="0" err="1">
                <a:latin typeface="+mj-lt"/>
              </a:rPr>
              <a:t>Cơ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sở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thuyết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96" y="2800583"/>
            <a:ext cx="11098007" cy="3028718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Amazon S3 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lưu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đối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tượng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thay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đổi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khả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bảo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mật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Amazon S3 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nhờ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đó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bạn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tổ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cấu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kiểm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soát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truy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cập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3. </a:t>
            </a:r>
            <a:r>
              <a:rPr lang="en-US" sz="2800" dirty="0" err="1">
                <a:latin typeface="+mj-lt"/>
              </a:rPr>
              <a:t>Tổng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về</a:t>
            </a:r>
            <a:r>
              <a:rPr lang="en-US" sz="2800" dirty="0">
                <a:latin typeface="+mj-lt"/>
              </a:rPr>
              <a:t> S3</a:t>
            </a:r>
          </a:p>
        </p:txBody>
      </p:sp>
    </p:spTree>
    <p:extLst>
      <p:ext uri="{BB962C8B-B14F-4D97-AF65-F5344CB8AC3E}">
        <p14:creationId xmlns:p14="http://schemas.microsoft.com/office/powerpoint/2010/main" val="22365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10" y="512234"/>
            <a:ext cx="8761413" cy="706964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Chương</a:t>
            </a:r>
            <a:r>
              <a:rPr lang="en-US" b="1" dirty="0">
                <a:latin typeface="+mj-lt"/>
              </a:rPr>
              <a:t> 2: </a:t>
            </a:r>
            <a:r>
              <a:rPr lang="en-US" b="1" dirty="0" err="1">
                <a:latin typeface="+mj-lt"/>
              </a:rPr>
              <a:t>Cơ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sở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lý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thuyết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96" y="2718887"/>
            <a:ext cx="11098007" cy="2846644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Amazon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dịch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vụ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SageMaker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khoa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chóng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dàng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đào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máy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+mn-lt"/>
              </a:rPr>
              <a:t>Quy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làm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nhanh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kiêm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sức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chi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phí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1810" y="1219198"/>
            <a:ext cx="8341745" cy="49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+mj-lt"/>
              </a:rPr>
              <a:t>4. </a:t>
            </a:r>
            <a:r>
              <a:rPr lang="en-US" sz="2800" dirty="0" err="1">
                <a:latin typeface="+mj-lt"/>
              </a:rPr>
              <a:t>Tổng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quan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về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SageMaker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9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1466</Words>
  <Application>Microsoft Office PowerPoint</Application>
  <PresentationFormat>Widescreen</PresentationFormat>
  <Paragraphs>172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Arial</vt:lpstr>
      <vt:lpstr>Noto Sans Symbols</vt:lpstr>
      <vt:lpstr>Century Gothic</vt:lpstr>
      <vt:lpstr>Wingdings</vt:lpstr>
      <vt:lpstr>Ion Boardroom</vt:lpstr>
      <vt:lpstr>Trường Đại học Sư phạm kỹ thuật TP.HCM Khoa Đào tạo Chất lượng cao</vt:lpstr>
      <vt:lpstr>NỘI DUNG BÁO CÁO</vt:lpstr>
      <vt:lpstr>Chương 1: Giới thiệu chung</vt:lpstr>
      <vt:lpstr>Chương 1: Giới thiệu chung</vt:lpstr>
      <vt:lpstr>Chương 1: Giới thiệu chung</vt:lpstr>
      <vt:lpstr>Chương 2: Cơ sở lý thuyết</vt:lpstr>
      <vt:lpstr>Chương 2: Cơ sở lý thuyết</vt:lpstr>
      <vt:lpstr>Chương 2: Cơ sở lý thuyết</vt:lpstr>
      <vt:lpstr>Chương 2: Cơ sở lý thuyết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3: Phân tích và thiết kế</vt:lpstr>
      <vt:lpstr>Chương 4: Tổng kết</vt:lpstr>
      <vt:lpstr>Chương 4: Tổng kết</vt:lpstr>
      <vt:lpstr>Chương 4: Tổng kết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Sư phạm kỹ thuật TP.HCM Khoa Đào tạo Chất lượng cao</dc:title>
  <dc:creator>HuyBeo</dc:creator>
  <cp:lastModifiedBy>Duong Diep Thai</cp:lastModifiedBy>
  <cp:revision>60</cp:revision>
  <dcterms:created xsi:type="dcterms:W3CDTF">2021-10-23T06:55:46Z</dcterms:created>
  <dcterms:modified xsi:type="dcterms:W3CDTF">2021-11-27T08:07:21Z</dcterms:modified>
</cp:coreProperties>
</file>